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-52"/>
      <p:regular r:id="rId16"/>
      <p:bold r:id="rId17"/>
      <p:italic r:id="rId18"/>
      <p:boldItalic r:id="rId19"/>
    </p:embeddedFont>
    <p:embeddedFont>
      <p:font typeface="Myriad Pro" panose="020B0503030403020204" charset="0"/>
      <p:regular r:id="rId20"/>
      <p:bold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00"/>
    <a:srgbClr val="6A6867"/>
    <a:srgbClr val="696665"/>
    <a:srgbClr val="FFAA00"/>
    <a:srgbClr val="FFAA01"/>
    <a:srgbClr val="FFAD00"/>
    <a:srgbClr val="696766"/>
    <a:srgbClr val="FEB31C"/>
    <a:srgbClr val="FFA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notesViewPr>
    <p:cSldViewPr snapToGrid="0">
      <p:cViewPr varScale="1">
        <p:scale>
          <a:sx n="56" d="100"/>
          <a:sy n="56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F70AC3-FBD0-4F70-A655-B873CCC972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CF68A-C16A-4AE0-904C-EE88B2266D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FF3E2-5448-42E5-A365-18C84F41A001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A73D1-BAD7-4886-9C7A-36BEF2554C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C1FE3-B67B-4736-B855-021C6FC79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B43A0-F786-47E1-B077-28D598893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3A3D9-4595-47EA-B8E5-981B04E6A372}" type="datetimeFigureOut">
              <a:rPr lang="en-US" smtClean="0"/>
              <a:t>7/7/2025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49AEF-6FEE-40FA-9A5D-401391A93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4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a Titlu + Sub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739483"/>
            <a:ext cx="10515600" cy="1800768"/>
          </a:xfrm>
        </p:spPr>
        <p:txBody>
          <a:bodyPr anchor="ctr">
            <a:noAutofit/>
          </a:bodyPr>
          <a:lstStyle>
            <a:lvl1pPr algn="ctr">
              <a:defRPr sz="5400" spc="300"/>
            </a:lvl1pPr>
          </a:lstStyle>
          <a:p>
            <a:r>
              <a:rPr lang="en-US" dirty="0"/>
              <a:t>CLICK PENTRU EDITAREA TITLULUI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63440"/>
            <a:ext cx="9144000" cy="54864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spc="300">
                <a:solidFill>
                  <a:srgbClr val="6A686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PENTRU EDITAREA SUBTITLULUI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0AD1A-B67A-43F1-B5E2-E56A4436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51403" y="6367458"/>
            <a:ext cx="1644761" cy="341315"/>
          </a:xfrm>
        </p:spPr>
        <p:txBody>
          <a:bodyPr/>
          <a:lstStyle/>
          <a:p>
            <a:fld id="{16879203-AD13-4E59-BE0E-550DEA5BDF14}" type="datetime1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5BE50-2D78-4826-A847-9D641DBD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www.undp.org/moldova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528E2D-389F-4A4E-A6E9-5A578CB8A3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33" y="341227"/>
            <a:ext cx="579767" cy="11721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D3DD27-3D90-4263-BF04-03D9C2F27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40" y="528648"/>
            <a:ext cx="2043374" cy="602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A76A8B-CDBB-4C73-BC49-346F9C9464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99" y="528648"/>
            <a:ext cx="2964248" cy="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3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+ Text Vert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AB00"/>
                </a:solidFill>
              </a:defRPr>
            </a:lvl1pPr>
          </a:lstStyle>
          <a:p>
            <a:fld id="{CBDF3274-2E67-4B06-B8C2-844FFF8D91B9}" type="datetime1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www.undp.org/moldova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</a:t>
            </a:r>
            <a:fld id="{51305ADD-75E0-43FE-B870-B2D2F21A76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4696AE95-B3AF-47FF-9046-507C9E8025B1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06401"/>
            <a:ext cx="7734300" cy="5770562"/>
          </a:xfrm>
        </p:spPr>
        <p:txBody>
          <a:bodyPr vert="eaVer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err="1"/>
              <a:t>Edita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textul</a:t>
            </a:r>
            <a:endParaRPr lang="en-US" dirty="0"/>
          </a:p>
          <a:p>
            <a:pPr lvl="1"/>
            <a:r>
              <a:rPr lang="en-US" dirty="0"/>
              <a:t>Text Nivel 2</a:t>
            </a:r>
          </a:p>
          <a:p>
            <a:pPr lvl="2"/>
            <a:r>
              <a:rPr lang="en-US" dirty="0"/>
              <a:t>Text Nivel 3</a:t>
            </a:r>
          </a:p>
          <a:p>
            <a:pPr lvl="3"/>
            <a:r>
              <a:rPr lang="en-US" dirty="0"/>
              <a:t>Text Nivel 4</a:t>
            </a:r>
          </a:p>
          <a:p>
            <a:pPr lvl="4"/>
            <a:r>
              <a:rPr lang="en-US" dirty="0"/>
              <a:t>Text Nivel 5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C9CE6F5-1D5E-4C24-AE44-9D8206D10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7147946" y="1971113"/>
            <a:ext cx="5770563" cy="2641144"/>
          </a:xfrm>
        </p:spPr>
        <p:txBody>
          <a:bodyPr/>
          <a:lstStyle>
            <a:lvl1pPr>
              <a:defRPr>
                <a:solidFill>
                  <a:srgbClr val="FFAB00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Titlului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0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003156"/>
            <a:ext cx="10515600" cy="1800768"/>
          </a:xfrm>
        </p:spPr>
        <p:txBody>
          <a:bodyPr anchor="ctr">
            <a:noAutofit/>
          </a:bodyPr>
          <a:lstStyle>
            <a:lvl1pPr algn="ctr">
              <a:defRPr sz="4000" spc="300" baseline="0">
                <a:solidFill>
                  <a:srgbClr val="FFAA00"/>
                </a:solidFill>
              </a:defRPr>
            </a:lvl1pPr>
          </a:lstStyle>
          <a:p>
            <a:r>
              <a:rPr lang="en-US" dirty="0"/>
              <a:t>V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ro-RO" dirty="0"/>
              <a:t>mulțumi</a:t>
            </a:r>
            <a:r>
              <a:rPr lang="en-US" dirty="0"/>
              <a:t>m!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6457" y="5276575"/>
            <a:ext cx="7199085" cy="132687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spc="300" baseline="0">
                <a:solidFill>
                  <a:srgbClr val="FFAB00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dirty="0"/>
              <a:t>Contacte</a:t>
            </a:r>
            <a:endParaRPr lang="en-US" dirty="0"/>
          </a:p>
          <a:p>
            <a:endParaRPr lang="ro-RO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06C54A3F-1916-4903-BFAA-2047E5BC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031" y="4361656"/>
            <a:ext cx="4098235" cy="3571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www.undp.org/moldova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5B1FE3-F565-43EB-95DD-275F40C50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33" y="341227"/>
            <a:ext cx="579767" cy="1172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7F3589-CE0A-4405-9B2E-48C4F9C81B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40" y="528648"/>
            <a:ext cx="2043374" cy="602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6B7B9D-D555-49DF-8552-B04B172BF5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99" y="528648"/>
            <a:ext cx="2964248" cy="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5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Noua: BG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CD897-4CD1-43DB-B306-A21AEF12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9203-AD13-4E59-BE0E-550DEA5BDF14}" type="datetime1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60C29-E54E-45B0-8803-066D05FE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www.undp.org/moldova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DDDDD-D2C8-4F3D-B0F1-F4196213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51305ADD-75E0-43FE-B870-B2D2F21A76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91FE6F-B755-4B20-834C-CFDE5C75F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33" y="341227"/>
            <a:ext cx="579767" cy="1172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431AD9-7028-453A-A26E-C0C6E22AE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40" y="528648"/>
            <a:ext cx="2043374" cy="6021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BB47FC-7345-47C7-98A3-6F9A385586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99" y="528648"/>
            <a:ext cx="2964248" cy="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522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ina Noua: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1D6B22-43B7-4055-AAC8-33389710C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33" y="341227"/>
            <a:ext cx="579767" cy="1172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E2C305-9F0B-440A-A12B-409A7D175D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40" y="528648"/>
            <a:ext cx="2043374" cy="602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82A56-3553-4478-93BB-44978FDF50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99" y="528648"/>
            <a:ext cx="2964248" cy="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2895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ina No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63767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a Titlu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59180"/>
            <a:ext cx="9144000" cy="1573319"/>
          </a:xfrm>
        </p:spPr>
        <p:txBody>
          <a:bodyPr>
            <a:noAutofit/>
          </a:bodyPr>
          <a:lstStyle>
            <a:lvl1pPr marL="0" indent="0" algn="ctr">
              <a:buNone/>
              <a:defRPr sz="5400" spc="300">
                <a:solidFill>
                  <a:srgbClr val="FFAA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PENTRU EDITAREA TITLULUI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42544" y="1321547"/>
            <a:ext cx="4506912" cy="3067131"/>
          </a:xfr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o-RO" dirty="0"/>
              <a:t>Adăugați logo sau obiect: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3CCFD94-C66C-44DD-ABD8-ED211EECD2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www.undp.org/moldova</a:t>
            </a:r>
          </a:p>
        </p:txBody>
      </p:sp>
      <p:sp>
        <p:nvSpPr>
          <p:cNvPr id="24" name="Date Placeholder 6">
            <a:extLst>
              <a:ext uri="{FF2B5EF4-FFF2-40B4-BE49-F238E27FC236}">
                <a16:creationId xmlns:a16="http://schemas.microsoft.com/office/drawing/2014/main" id="{34D46F79-F811-4B04-890C-0AD5E260588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951403" y="6367458"/>
            <a:ext cx="1644761" cy="341315"/>
          </a:xfrm>
        </p:spPr>
        <p:txBody>
          <a:bodyPr/>
          <a:lstStyle/>
          <a:p>
            <a:fld id="{16879203-AD13-4E59-BE0E-550DEA5BDF14}" type="datetime1">
              <a:rPr lang="en-US" smtClean="0"/>
              <a:pPr/>
              <a:t>7/7/2025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932B3-1EED-4252-9FFB-3AC104133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33" y="341227"/>
            <a:ext cx="579767" cy="1172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4BBF31-265B-4E6D-9C1C-A01F1FDC73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40" y="528648"/>
            <a:ext cx="2043374" cy="6021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988219-6D97-4189-9E18-4D1BE6F019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799" y="528648"/>
            <a:ext cx="2964248" cy="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0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Cupr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42902"/>
            <a:ext cx="10515600" cy="761998"/>
          </a:xfrm>
        </p:spPr>
        <p:txBody>
          <a:bodyPr/>
          <a:lstStyle>
            <a:lvl1pPr>
              <a:defRPr>
                <a:solidFill>
                  <a:srgbClr val="FFAC00"/>
                </a:solidFill>
              </a:defRPr>
            </a:lvl1pPr>
          </a:lstStyle>
          <a:p>
            <a:r>
              <a:rPr lang="en-US" dirty="0" err="1"/>
              <a:t>Titlul</a:t>
            </a:r>
            <a:r>
              <a:rPr lang="en-US" dirty="0"/>
              <a:t> </a:t>
            </a:r>
            <a:r>
              <a:rPr lang="en-US" dirty="0" err="1"/>
              <a:t>Agend</a:t>
            </a:r>
            <a:r>
              <a:rPr lang="ro-RO" dirty="0"/>
              <a:t>ă / Cuprins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FC574-F276-48C1-8E90-BDD904AEC52E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www.undp.org/moldova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</a:t>
            </a:r>
            <a:fld id="{51305ADD-75E0-43FE-B870-B2D2F21A76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1257300"/>
            <a:ext cx="10515601" cy="493938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Subiectului</a:t>
            </a:r>
            <a:r>
              <a:rPr lang="en-US" dirty="0"/>
              <a:t> 1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838197" y="1953986"/>
            <a:ext cx="10515601" cy="493938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Subiectului</a:t>
            </a:r>
            <a:r>
              <a:rPr lang="en-US" dirty="0"/>
              <a:t> 2</a:t>
            </a:r>
          </a:p>
        </p:txBody>
      </p:sp>
      <p:sp>
        <p:nvSpPr>
          <p:cNvPr id="50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7" y="2650672"/>
            <a:ext cx="10515601" cy="493938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Subiectului</a:t>
            </a:r>
            <a:r>
              <a:rPr lang="en-US" dirty="0"/>
              <a:t> 3</a:t>
            </a:r>
          </a:p>
        </p:txBody>
      </p:sp>
      <p:sp>
        <p:nvSpPr>
          <p:cNvPr id="51" name="Text Placehold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838197" y="3347358"/>
            <a:ext cx="10515601" cy="493938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Subiectului</a:t>
            </a:r>
            <a:r>
              <a:rPr lang="en-US" dirty="0"/>
              <a:t> 4</a:t>
            </a:r>
          </a:p>
        </p:txBody>
      </p:sp>
      <p:sp>
        <p:nvSpPr>
          <p:cNvPr id="52" name="Text Placeholder 24"/>
          <p:cNvSpPr>
            <a:spLocks noGrp="1"/>
          </p:cNvSpPr>
          <p:nvPr>
            <p:ph type="body" sz="quarter" idx="17" hasCustomPrompt="1"/>
          </p:nvPr>
        </p:nvSpPr>
        <p:spPr>
          <a:xfrm>
            <a:off x="838197" y="4044044"/>
            <a:ext cx="10515601" cy="493938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Subiectului</a:t>
            </a:r>
            <a:r>
              <a:rPr lang="en-US" dirty="0"/>
              <a:t> 5</a:t>
            </a:r>
          </a:p>
        </p:txBody>
      </p:sp>
      <p:sp>
        <p:nvSpPr>
          <p:cNvPr id="53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838197" y="4740730"/>
            <a:ext cx="10515601" cy="493938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Subiectului</a:t>
            </a:r>
            <a:r>
              <a:rPr lang="en-US" dirty="0"/>
              <a:t> 6</a:t>
            </a:r>
          </a:p>
        </p:txBody>
      </p:sp>
      <p:sp>
        <p:nvSpPr>
          <p:cNvPr id="54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838197" y="5437416"/>
            <a:ext cx="10515601" cy="493938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Subiectului</a:t>
            </a:r>
            <a:r>
              <a:rPr lang="en-US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20046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u si Descriere 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047126"/>
            <a:ext cx="10515600" cy="2411688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FFAB00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Titlului</a:t>
            </a:r>
            <a:r>
              <a:rPr lang="en-US" dirty="0"/>
              <a:t> </a:t>
            </a:r>
            <a:r>
              <a:rPr lang="en-US" dirty="0" err="1"/>
              <a:t>Capitolului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511826"/>
            <a:ext cx="10515600" cy="1769441"/>
          </a:xfrm>
        </p:spPr>
        <p:txBody>
          <a:bodyPr>
            <a:normAutofit/>
          </a:bodyPr>
          <a:lstStyle>
            <a:lvl1pPr marL="0" indent="0">
              <a:buNone/>
              <a:defRPr sz="3200" i="1">
                <a:solidFill>
                  <a:srgbClr val="6A686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Descrierii</a:t>
            </a:r>
            <a:r>
              <a:rPr lang="en-US" dirty="0"/>
              <a:t> </a:t>
            </a:r>
            <a:r>
              <a:rPr lang="en-US" dirty="0" err="1"/>
              <a:t>Capitolului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4C9F-D677-46A3-8B62-7B988216D921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www.undp.org/moldova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</a:t>
            </a:r>
            <a:fld id="{51305ADD-75E0-43FE-B870-B2D2F21A7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6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u, Descriere cu Continut Lat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42900"/>
            <a:ext cx="3932237" cy="2603500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FFAB00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Titlului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42900"/>
            <a:ext cx="6172200" cy="551815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3200">
                <a:latin typeface="+mn-lt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800">
                <a:latin typeface="+mn-lt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400">
                <a:latin typeface="+mn-lt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000">
                <a:latin typeface="+mn-lt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Edita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textul</a:t>
            </a:r>
            <a:endParaRPr lang="en-US" dirty="0"/>
          </a:p>
          <a:p>
            <a:pPr lvl="1"/>
            <a:r>
              <a:rPr lang="en-US" dirty="0"/>
              <a:t>Text Nivel 2</a:t>
            </a:r>
          </a:p>
          <a:p>
            <a:pPr lvl="2"/>
            <a:r>
              <a:rPr lang="en-US" dirty="0"/>
              <a:t>Text Nivel 3</a:t>
            </a:r>
          </a:p>
          <a:p>
            <a:pPr lvl="3"/>
            <a:r>
              <a:rPr lang="en-US" dirty="0"/>
              <a:t>Text Nivel 4</a:t>
            </a:r>
          </a:p>
          <a:p>
            <a:pPr lvl="4"/>
            <a:r>
              <a:rPr lang="en-US" dirty="0"/>
              <a:t>Text Nivel 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074504"/>
            <a:ext cx="3932237" cy="2794483"/>
          </a:xfrm>
        </p:spPr>
        <p:txBody>
          <a:bodyPr>
            <a:normAutofit/>
          </a:bodyPr>
          <a:lstStyle>
            <a:lvl1pPr marL="0" indent="0" algn="r">
              <a:buNone/>
              <a:defRPr sz="3200" i="1">
                <a:solidFill>
                  <a:srgbClr val="6A686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Descrierii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34062-16ED-41F6-B7BE-0479DC64FC4F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www.undp.org/moldova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</a:t>
            </a:r>
            <a:fld id="{51305ADD-75E0-43FE-B870-B2D2F21A767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92914" y="181428"/>
            <a:ext cx="0" cy="579120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91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Capitol si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Titlului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57300"/>
            <a:ext cx="10515600" cy="4919663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 b="0">
                <a:latin typeface="+mj-lt"/>
              </a:defRPr>
            </a:lvl2pPr>
            <a:lvl3pPr>
              <a:defRPr sz="2400" b="0">
                <a:latin typeface="+mj-lt"/>
              </a:defRPr>
            </a:lvl3pPr>
            <a:lvl4pPr>
              <a:defRPr sz="2000"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lvl="0"/>
            <a:r>
              <a:rPr lang="en-US" dirty="0" err="1"/>
              <a:t>Edita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textul</a:t>
            </a:r>
            <a:endParaRPr lang="en-US" dirty="0"/>
          </a:p>
          <a:p>
            <a:pPr lvl="1"/>
            <a:r>
              <a:rPr lang="en-US" dirty="0"/>
              <a:t>Text Nivel 2</a:t>
            </a:r>
          </a:p>
          <a:p>
            <a:pPr lvl="2"/>
            <a:r>
              <a:rPr lang="en-US" dirty="0"/>
              <a:t>Text Nivel 3</a:t>
            </a:r>
          </a:p>
          <a:p>
            <a:pPr lvl="3"/>
            <a:r>
              <a:rPr lang="en-US" dirty="0"/>
              <a:t>Text Nivel 4</a:t>
            </a:r>
          </a:p>
          <a:p>
            <a:pPr lvl="4"/>
            <a:r>
              <a:rPr lang="en-US" dirty="0"/>
              <a:t>Text Nivel 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2048-13BB-4067-96FC-A30896E2B857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4182" y="6350002"/>
            <a:ext cx="4098235" cy="36433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www.undp.org/moldova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351588"/>
            <a:ext cx="990600" cy="349250"/>
          </a:xfrm>
        </p:spPr>
        <p:txBody>
          <a:bodyPr/>
          <a:lstStyle/>
          <a:p>
            <a:r>
              <a:rPr lang="en-US" dirty="0"/>
              <a:t>|  </a:t>
            </a:r>
            <a:fld id="{51305ADD-75E0-43FE-B870-B2D2F21A7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8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+ Continut Du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257300"/>
            <a:ext cx="5181600" cy="491966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latin typeface="Myriad Pro" panose="020B0503030403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latin typeface="Myriad Pro" panose="020B0503030403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latin typeface="Myriad Pro" panose="020B0503030403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latin typeface="Myriad Pro" panose="020B0503030403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 err="1"/>
              <a:t>Edita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textul</a:t>
            </a:r>
            <a:endParaRPr lang="en-US" dirty="0"/>
          </a:p>
          <a:p>
            <a:pPr lvl="1"/>
            <a:r>
              <a:rPr lang="en-US" dirty="0"/>
              <a:t>Text Nivel 2</a:t>
            </a:r>
          </a:p>
          <a:p>
            <a:pPr lvl="2"/>
            <a:r>
              <a:rPr lang="en-US" dirty="0"/>
              <a:t>Text Nivel 3</a:t>
            </a:r>
          </a:p>
          <a:p>
            <a:pPr lvl="3"/>
            <a:r>
              <a:rPr lang="en-US" dirty="0"/>
              <a:t>Text Nivel 4</a:t>
            </a:r>
          </a:p>
          <a:p>
            <a:pPr lvl="4"/>
            <a:r>
              <a:rPr lang="en-US" dirty="0"/>
              <a:t>Text Nivel 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257300"/>
            <a:ext cx="5181600" cy="491966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err="1"/>
              <a:t>Edita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textul</a:t>
            </a:r>
            <a:endParaRPr lang="en-US" dirty="0"/>
          </a:p>
          <a:p>
            <a:pPr lvl="1"/>
            <a:r>
              <a:rPr lang="en-US" dirty="0"/>
              <a:t>Text Nivel 2</a:t>
            </a:r>
          </a:p>
          <a:p>
            <a:pPr lvl="2"/>
            <a:r>
              <a:rPr lang="en-US" dirty="0"/>
              <a:t>Text Nivel 3</a:t>
            </a:r>
          </a:p>
          <a:p>
            <a:pPr lvl="3"/>
            <a:r>
              <a:rPr lang="en-US" dirty="0"/>
              <a:t>Text Nivel 4</a:t>
            </a:r>
          </a:p>
          <a:p>
            <a:pPr lvl="4"/>
            <a:r>
              <a:rPr lang="en-US" dirty="0"/>
              <a:t>Text Nivel 5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31C7-C9B3-4ABD-BA98-E7BAD6D2AB8A}" type="datetime1">
              <a:rPr lang="en-US" smtClean="0"/>
              <a:t>7/7/2025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 |  </a:t>
            </a:r>
            <a:fld id="{51305ADD-75E0-43FE-B870-B2D2F21A76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95D07D-A4C0-49A1-88E3-19CAF028E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Titlului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FEB0D22-CF25-42E6-8A0A-F6940A4695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www.undp.org/moldova</a:t>
            </a:r>
          </a:p>
        </p:txBody>
      </p:sp>
    </p:spTree>
    <p:extLst>
      <p:ext uri="{BB962C8B-B14F-4D97-AF65-F5344CB8AC3E}">
        <p14:creationId xmlns:p14="http://schemas.microsoft.com/office/powerpoint/2010/main" val="305469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u + Descriere + Continut Du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739775"/>
          </a:xfrm>
        </p:spPr>
        <p:txBody>
          <a:bodyPr/>
          <a:lstStyle>
            <a:lvl1pPr>
              <a:defRPr>
                <a:solidFill>
                  <a:srgbClr val="FFAB00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Titlului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277939"/>
            <a:ext cx="5157787" cy="723140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0" i="1">
                <a:solidFill>
                  <a:srgbClr val="6A68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</a:t>
            </a:r>
            <a:r>
              <a:rPr lang="en-US" dirty="0"/>
              <a:t> </a:t>
            </a:r>
            <a:r>
              <a:rPr lang="ro-RO" dirty="0"/>
              <a:t>Subtitlu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174117"/>
            <a:ext cx="5157787" cy="4015546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err="1"/>
              <a:t>Edita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textul</a:t>
            </a:r>
            <a:endParaRPr lang="en-US" dirty="0"/>
          </a:p>
          <a:p>
            <a:pPr lvl="1"/>
            <a:r>
              <a:rPr lang="en-US" dirty="0"/>
              <a:t>Text Nivel 2</a:t>
            </a:r>
          </a:p>
          <a:p>
            <a:pPr lvl="2"/>
            <a:r>
              <a:rPr lang="en-US" dirty="0"/>
              <a:t>Text Nivel 3</a:t>
            </a:r>
          </a:p>
          <a:p>
            <a:pPr lvl="3"/>
            <a:r>
              <a:rPr lang="en-US" dirty="0"/>
              <a:t>Text Nivel 4</a:t>
            </a:r>
          </a:p>
          <a:p>
            <a:pPr lvl="4"/>
            <a:r>
              <a:rPr lang="en-US" dirty="0"/>
              <a:t>Text Nivel 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74760"/>
            <a:ext cx="5183188" cy="7263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0" i="1">
                <a:solidFill>
                  <a:srgbClr val="6A686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</a:t>
            </a:r>
            <a:r>
              <a:rPr lang="en-US" dirty="0"/>
              <a:t> </a:t>
            </a:r>
            <a:r>
              <a:rPr lang="ro-RO" dirty="0"/>
              <a:t>Subtitlu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170939"/>
            <a:ext cx="5183188" cy="401872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="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="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="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="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="0"/>
            </a:lvl5pPr>
          </a:lstStyle>
          <a:p>
            <a:pPr lvl="0"/>
            <a:r>
              <a:rPr lang="en-US" dirty="0" err="1"/>
              <a:t>Edita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textul</a:t>
            </a:r>
            <a:endParaRPr lang="en-US" dirty="0"/>
          </a:p>
          <a:p>
            <a:pPr lvl="1"/>
            <a:r>
              <a:rPr lang="en-US" dirty="0"/>
              <a:t>Text Nivel 2</a:t>
            </a:r>
          </a:p>
          <a:p>
            <a:pPr lvl="2"/>
            <a:r>
              <a:rPr lang="en-US" dirty="0"/>
              <a:t>Text Nivel 3</a:t>
            </a:r>
          </a:p>
          <a:p>
            <a:pPr lvl="3"/>
            <a:r>
              <a:rPr lang="en-US" dirty="0"/>
              <a:t>Text Nivel 4</a:t>
            </a:r>
          </a:p>
          <a:p>
            <a:pPr lvl="4"/>
            <a:r>
              <a:rPr lang="en-US" dirty="0"/>
              <a:t>Text Nivel 5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AB00"/>
                </a:solidFill>
              </a:defRPr>
            </a:lvl1pPr>
          </a:lstStyle>
          <a:p>
            <a:fld id="{CBDF3274-2E67-4B06-B8C2-844FFF8D91B9}" type="datetime1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www.undp.org/moldova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</a:t>
            </a:r>
            <a:fld id="{51305ADD-75E0-43FE-B870-B2D2F21A76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2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+ Text Vert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739775"/>
          </a:xfrm>
        </p:spPr>
        <p:txBody>
          <a:bodyPr/>
          <a:lstStyle>
            <a:lvl1pPr>
              <a:defRPr>
                <a:solidFill>
                  <a:srgbClr val="FFAB00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Editarea</a:t>
            </a:r>
            <a:r>
              <a:rPr lang="en-US" dirty="0"/>
              <a:t> </a:t>
            </a:r>
            <a:r>
              <a:rPr lang="en-US" dirty="0" err="1"/>
              <a:t>Titlului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AB00"/>
                </a:solidFill>
              </a:defRPr>
            </a:lvl1pPr>
          </a:lstStyle>
          <a:p>
            <a:fld id="{CBDF3274-2E67-4B06-B8C2-844FFF8D91B9}" type="datetime1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www.undp.org/moldova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 </a:t>
            </a:r>
            <a:fld id="{51305ADD-75E0-43FE-B870-B2D2F21A76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Vertical Text Placeholder 2">
            <a:extLst>
              <a:ext uri="{FF2B5EF4-FFF2-40B4-BE49-F238E27FC236}">
                <a16:creationId xmlns:a16="http://schemas.microsoft.com/office/drawing/2014/main" id="{05A70C54-52D4-4044-91D7-1D25EDE7602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257300"/>
            <a:ext cx="10515600" cy="4919663"/>
          </a:xfrm>
        </p:spPr>
        <p:txBody>
          <a:bodyPr vert="eaVer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err="1"/>
              <a:t>Edita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textul</a:t>
            </a:r>
            <a:endParaRPr lang="en-US" dirty="0"/>
          </a:p>
          <a:p>
            <a:pPr lvl="1"/>
            <a:r>
              <a:rPr lang="en-US" dirty="0"/>
              <a:t>Text Nivel 2</a:t>
            </a:r>
          </a:p>
          <a:p>
            <a:pPr lvl="2"/>
            <a:r>
              <a:rPr lang="en-US" dirty="0"/>
              <a:t>Text Nivel 3</a:t>
            </a:r>
          </a:p>
          <a:p>
            <a:pPr lvl="3"/>
            <a:r>
              <a:rPr lang="en-US" dirty="0"/>
              <a:t>Text Nivel 4</a:t>
            </a:r>
          </a:p>
          <a:p>
            <a:pPr lvl="4"/>
            <a:r>
              <a:rPr lang="en-US" dirty="0"/>
              <a:t>Text Nivel 5</a:t>
            </a:r>
          </a:p>
        </p:txBody>
      </p:sp>
    </p:spTree>
    <p:extLst>
      <p:ext uri="{BB962C8B-B14F-4D97-AF65-F5344CB8AC3E}">
        <p14:creationId xmlns:p14="http://schemas.microsoft.com/office/powerpoint/2010/main" val="420674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B58BF70-CF93-4AFA-B3F2-9FEDDB96B5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/>
          <a:stretch/>
        </p:blipFill>
        <p:spPr>
          <a:xfrm>
            <a:off x="4989" y="352301"/>
            <a:ext cx="3108160" cy="4305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E92F6A-2B7F-4717-9D5B-E9FFC9629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8"/>
          <a:stretch/>
        </p:blipFill>
        <p:spPr>
          <a:xfrm>
            <a:off x="9774014" y="2903539"/>
            <a:ext cx="2410615" cy="32734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337415B-C773-4838-B20A-DF3C4A261DA4}"/>
              </a:ext>
            </a:extLst>
          </p:cNvPr>
          <p:cNvSpPr/>
          <p:nvPr userDrawn="1"/>
        </p:nvSpPr>
        <p:spPr>
          <a:xfrm>
            <a:off x="-10485" y="1"/>
            <a:ext cx="12208668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42901"/>
            <a:ext cx="105156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PENTRU EDITAREA TITLULUI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7300"/>
            <a:ext cx="10515600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Edita</a:t>
            </a:r>
            <a:r>
              <a:rPr lang="ro-RO" dirty="0"/>
              <a:t>ț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textul</a:t>
            </a:r>
            <a:endParaRPr lang="en-US" dirty="0"/>
          </a:p>
          <a:p>
            <a:pPr lvl="1"/>
            <a:r>
              <a:rPr lang="en-US" dirty="0"/>
              <a:t>Text Nivel 2</a:t>
            </a:r>
          </a:p>
          <a:p>
            <a:pPr lvl="2"/>
            <a:r>
              <a:rPr lang="en-US" dirty="0"/>
              <a:t>Text Nivel 3</a:t>
            </a:r>
          </a:p>
          <a:p>
            <a:pPr lvl="3"/>
            <a:r>
              <a:rPr lang="en-US" dirty="0"/>
              <a:t>Text Nivel 4</a:t>
            </a:r>
          </a:p>
          <a:p>
            <a:pPr lvl="4"/>
            <a:r>
              <a:rPr lang="en-US" dirty="0"/>
              <a:t>Text Nivel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41303" y="6359523"/>
            <a:ext cx="1644761" cy="341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AB00"/>
                </a:solidFill>
              </a:defRPr>
            </a:lvl1pPr>
          </a:lstStyle>
          <a:p>
            <a:fld id="{16879203-AD13-4E59-BE0E-550DEA5BDF14}" type="datetime1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2031" y="6359523"/>
            <a:ext cx="4098235" cy="35718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2000">
                <a:solidFill>
                  <a:srgbClr val="696766"/>
                </a:solidFill>
              </a:defRPr>
            </a:lvl1pPr>
          </a:lstStyle>
          <a:p>
            <a:r>
              <a:rPr lang="en-US" dirty="0"/>
              <a:t>www.undp.org/moldova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6362700"/>
            <a:ext cx="990600" cy="3143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800">
                <a:solidFill>
                  <a:srgbClr val="696766"/>
                </a:solidFill>
              </a:defRPr>
            </a:lvl1pPr>
          </a:lstStyle>
          <a:p>
            <a:r>
              <a:rPr lang="en-US" dirty="0"/>
              <a:t>|  </a:t>
            </a:r>
            <a:fld id="{51305ADD-75E0-43FE-B870-B2D2F21A76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8E620A-98E9-4C2D-B376-C05A47C4659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10042"/>
            <a:ext cx="1338075" cy="5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7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51" r:id="rId4"/>
    <p:sldLayoutId id="2147483656" r:id="rId5"/>
    <p:sldLayoutId id="2147483650" r:id="rId6"/>
    <p:sldLayoutId id="2147483652" r:id="rId7"/>
    <p:sldLayoutId id="2147483653" r:id="rId8"/>
    <p:sldLayoutId id="2147483667" r:id="rId9"/>
    <p:sldLayoutId id="2147483668" r:id="rId10"/>
    <p:sldLayoutId id="2147483663" r:id="rId11"/>
    <p:sldLayoutId id="2147483662" r:id="rId12"/>
    <p:sldLayoutId id="2147483665" r:id="rId13"/>
    <p:sldLayoutId id="2147483666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FFAB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96" userDrawn="1">
          <p15:clr>
            <a:srgbClr val="F26B43"/>
          </p15:clr>
        </p15:guide>
        <p15:guide id="4" pos="7584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orient="horz" pos="4248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696" userDrawn="1">
          <p15:clr>
            <a:srgbClr val="F26B43"/>
          </p15:clr>
        </p15:guide>
        <p15:guide id="9" orient="horz" pos="792" userDrawn="1">
          <p15:clr>
            <a:srgbClr val="F26B43"/>
          </p15:clr>
        </p15:guide>
        <p15:guide id="10" orient="horz" pos="4008" userDrawn="1">
          <p15:clr>
            <a:srgbClr val="F26B43"/>
          </p15:clr>
        </p15:guide>
        <p15:guide id="11" pos="384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278" y="2053682"/>
            <a:ext cx="10384465" cy="1800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3200" b="1" dirty="0">
                <a:effectLst/>
                <a:latin typeface="Montserrat" panose="00000500000000000000" pitchFamily="2" charset="-52"/>
                <a:ea typeface="Aptos" panose="020B0004020202020204" pitchFamily="34" charset="0"/>
                <a:cs typeface="Arial" panose="020B0604020202020204" pitchFamily="34" charset="0"/>
              </a:rPr>
              <a:t>„Sprijinirea femeilor antreprenoare de pe ambele maluri ale Nistrului în consolidarea potențialului lor de export”</a:t>
            </a:r>
            <a:endParaRPr lang="ru-RU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9203-AD13-4E59-BE0E-550DEA5BDF14}" type="datetime1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www.undp.org/moldova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14044C6-03FB-8013-0F41-39BC370A844E}"/>
              </a:ext>
            </a:extLst>
          </p:cNvPr>
          <p:cNvSpPr txBox="1">
            <a:spLocks/>
          </p:cNvSpPr>
          <p:nvPr/>
        </p:nvSpPr>
        <p:spPr>
          <a:xfrm>
            <a:off x="1571172" y="4096267"/>
            <a:ext cx="9144000" cy="5486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b="0" kern="1200" spc="300" baseline="0">
                <a:solidFill>
                  <a:srgbClr val="6A6867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F68D1AF9-2969-1F07-6401-0F7CA2A0F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6724"/>
            <a:ext cx="9144000" cy="548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Inițiativă realizată de AO ”Agenția Regională de Dezvoltare Durabilă Orhei” în parteneriat cu AO ”Asociația Industriilor Creative”, Tiraspol, cu asistența financiară a Suediei și Marii Britanii în cadrul proiectului PNUD </a:t>
            </a:r>
            <a:r>
              <a:rPr lang="ro-MD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”Dezvoltarea capacităților de export pe malurile Nistrului” (</a:t>
            </a:r>
            <a:r>
              <a:rPr lang="ro-RO" sz="16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AdTrade</a:t>
            </a:r>
            <a:r>
              <a:rPr lang="ro-RO" sz="16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ru-RU" sz="1600" i="1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9329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4D5B22-230C-FF31-33B5-0AC426484C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71845" y="2092408"/>
            <a:ext cx="9810307" cy="306713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o-RO" b="1" spc="300" dirty="0">
                <a:solidFill>
                  <a:srgbClr val="FFAB00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Scopul inițiativei: </a:t>
            </a:r>
          </a:p>
          <a:p>
            <a:pPr algn="l"/>
            <a:r>
              <a:rPr lang="ro-RO" dirty="0"/>
              <a:t>Sprijinirea femeilor antreprenoare de pe ambele maluri ale Nistrului în consolidarea potențialului lor de export prin pregătirea produselor pentru export în conformitate cu standardele internaționale.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4030B8-2C8D-77CF-2173-C207DB04C8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www.undp.org/moldova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C15516-ACAA-88FD-A4CF-5BF9ABF8DDA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6879203-AD13-4E59-BE0E-550DEA5BDF14}" type="datetime1">
              <a:rPr lang="en-US" smtClean="0"/>
              <a:pPr/>
              <a:t>7/7/2025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8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94ABCC-696F-843A-6744-913FB97112E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www.undp.org/moldova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2A3C5D-503E-8B24-BA61-B0CA08EED71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6879203-AD13-4E59-BE0E-550DEA5BDF14}" type="datetime1">
              <a:rPr lang="en-US" smtClean="0"/>
              <a:pPr/>
              <a:t>7/7/2025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A939E1-0179-2DF9-8B37-D9C8109BA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" y="260869"/>
            <a:ext cx="12192000" cy="6597131"/>
          </a:xfrm>
          <a:prstGeom prst="rect">
            <a:avLst/>
          </a:prstGeom>
        </p:spPr>
      </p:pic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9417FACC-C277-5011-FE77-C856BF6E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717" y="1524593"/>
            <a:ext cx="9144000" cy="1573319"/>
          </a:xfrm>
        </p:spPr>
        <p:txBody>
          <a:bodyPr/>
          <a:lstStyle/>
          <a:p>
            <a:r>
              <a:rPr lang="ro-RO" sz="3600" b="1" dirty="0"/>
              <a:t>Activități majore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491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04099C9C-1BED-6CB2-9BB2-69A5FAB4F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205" y="2093436"/>
            <a:ext cx="9144000" cy="1573319"/>
          </a:xfrm>
        </p:spPr>
        <p:txBody>
          <a:bodyPr/>
          <a:lstStyle/>
          <a:p>
            <a:r>
              <a:rPr lang="en-US" sz="4400" b="1" dirty="0" err="1"/>
              <a:t>Mulțumim</a:t>
            </a:r>
            <a:r>
              <a:rPr lang="en-US" sz="4400" b="1" dirty="0"/>
              <a:t> </a:t>
            </a:r>
            <a:r>
              <a:rPr lang="en-US" sz="4400" b="1" dirty="0" err="1"/>
              <a:t>pentru</a:t>
            </a:r>
            <a:r>
              <a:rPr lang="en-US" sz="4400" b="1" dirty="0"/>
              <a:t> </a:t>
            </a:r>
            <a:r>
              <a:rPr lang="en-US" sz="4400" b="1" dirty="0" err="1"/>
              <a:t>implicare</a:t>
            </a:r>
            <a:r>
              <a:rPr lang="en-US" sz="4400" b="1" dirty="0"/>
              <a:t> </a:t>
            </a:r>
            <a:r>
              <a:rPr lang="en-US" sz="4400" b="1" dirty="0" err="1"/>
              <a:t>și</a:t>
            </a:r>
            <a:r>
              <a:rPr lang="en-US" sz="4400" b="1" dirty="0"/>
              <a:t> </a:t>
            </a:r>
            <a:r>
              <a:rPr lang="en-US" sz="4400" b="1" dirty="0" err="1"/>
              <a:t>încredere</a:t>
            </a:r>
            <a:r>
              <a:rPr lang="en-US" sz="4400" b="1" dirty="0"/>
              <a:t>!</a:t>
            </a:r>
            <a:endParaRPr lang="ru-RU" sz="4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D5098-89B5-1251-0808-B3E278EE45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3713" y="3470984"/>
            <a:ext cx="9634870" cy="3067131"/>
          </a:xfrm>
        </p:spPr>
        <p:txBody>
          <a:bodyPr>
            <a:normAutofit/>
          </a:bodyPr>
          <a:lstStyle/>
          <a:p>
            <a:r>
              <a:rPr lang="en-US" b="1" i="1" dirty="0"/>
              <a:t>„</a:t>
            </a:r>
            <a:r>
              <a:rPr lang="en-US" b="1" i="1" dirty="0" err="1"/>
              <a:t>Împreună</a:t>
            </a:r>
            <a:r>
              <a:rPr lang="en-US" b="1" i="1" dirty="0"/>
              <a:t> </a:t>
            </a:r>
            <a:r>
              <a:rPr lang="en-US" b="1" i="1" dirty="0" err="1"/>
              <a:t>creăm</a:t>
            </a:r>
            <a:r>
              <a:rPr lang="en-US" b="1" i="1" dirty="0"/>
              <a:t> </a:t>
            </a:r>
            <a:r>
              <a:rPr lang="en-US" b="1" i="1" dirty="0" err="1"/>
              <a:t>punți</a:t>
            </a:r>
            <a:r>
              <a:rPr lang="en-US" b="1" i="1" dirty="0"/>
              <a:t> de </a:t>
            </a:r>
            <a:r>
              <a:rPr lang="en-US" b="1" i="1" dirty="0" err="1"/>
              <a:t>colaborare</a:t>
            </a:r>
            <a:r>
              <a:rPr lang="en-US" b="1" i="1" dirty="0"/>
              <a:t> </a:t>
            </a:r>
            <a:r>
              <a:rPr lang="en-US" b="1" i="1" dirty="0" err="1"/>
              <a:t>și</a:t>
            </a:r>
            <a:r>
              <a:rPr lang="en-US" b="1" i="1" dirty="0"/>
              <a:t> </a:t>
            </a:r>
            <a:r>
              <a:rPr lang="en-US" b="1" i="1" dirty="0" err="1"/>
              <a:t>deschidem</a:t>
            </a:r>
            <a:r>
              <a:rPr lang="en-US" b="1" i="1" dirty="0"/>
              <a:t> </a:t>
            </a:r>
            <a:r>
              <a:rPr lang="en-US" b="1" i="1" dirty="0" err="1"/>
              <a:t>noi</a:t>
            </a:r>
            <a:r>
              <a:rPr lang="en-US" b="1" i="1" dirty="0"/>
              <a:t> </a:t>
            </a:r>
            <a:r>
              <a:rPr lang="en-US" b="1" i="1" dirty="0" err="1"/>
              <a:t>piețe</a:t>
            </a:r>
            <a:r>
              <a:rPr lang="en-US" b="1" i="1" dirty="0"/>
              <a:t> </a:t>
            </a:r>
            <a:r>
              <a:rPr lang="en-US" b="1" i="1" dirty="0" err="1"/>
              <a:t>pentru</a:t>
            </a:r>
            <a:r>
              <a:rPr lang="en-US" b="1" i="1" dirty="0"/>
              <a:t> </a:t>
            </a:r>
            <a:r>
              <a:rPr lang="en-US" b="1" i="1" dirty="0" err="1"/>
              <a:t>afacerile</a:t>
            </a:r>
            <a:r>
              <a:rPr lang="en-US" b="1" i="1" dirty="0"/>
              <a:t> </a:t>
            </a:r>
            <a:r>
              <a:rPr lang="en-US" b="1" i="1" dirty="0" err="1"/>
              <a:t>conduse</a:t>
            </a:r>
            <a:r>
              <a:rPr lang="en-US" b="1" i="1" dirty="0"/>
              <a:t> de </a:t>
            </a:r>
            <a:r>
              <a:rPr lang="en-US" b="1" i="1" dirty="0" err="1"/>
              <a:t>femei</a:t>
            </a:r>
            <a:r>
              <a:rPr lang="en-US" b="1" i="1" dirty="0"/>
              <a:t>.”</a:t>
            </a:r>
            <a:endParaRPr lang="ru-RU" b="1" i="1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DE5EC5-EA7C-A4D4-8FD2-86E73454F3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www.undp.org/moldova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ECB42E-6D60-D4ED-E32E-0BE7BA3A72B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6879203-AD13-4E59-BE0E-550DEA5BDF14}" type="datetime1">
              <a:rPr lang="en-US" smtClean="0"/>
              <a:pPr/>
              <a:t>7/7/2025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66CB71-46C9-1812-4EEF-4E1C576DA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62" y="5853081"/>
            <a:ext cx="1310097" cy="10049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D6BD0F-9275-2851-0330-69DD5C063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98" y="5788213"/>
            <a:ext cx="1570759" cy="1047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530421"/>
      </p:ext>
    </p:extLst>
  </p:cSld>
  <p:clrMapOvr>
    <a:masterClrMapping/>
  </p:clrMapOvr>
</p:sld>
</file>

<file path=ppt/theme/theme1.xml><?xml version="1.0" encoding="utf-8"?>
<a:theme xmlns:a="http://schemas.openxmlformats.org/drawingml/2006/main" name="AdTrade">
  <a:themeElements>
    <a:clrScheme name="AdTrade">
      <a:dk1>
        <a:srgbClr val="666463"/>
      </a:dk1>
      <a:lt1>
        <a:srgbClr val="FFFFFF"/>
      </a:lt1>
      <a:dk2>
        <a:srgbClr val="FFAA00"/>
      </a:dk2>
      <a:lt2>
        <a:srgbClr val="E7E6E6"/>
      </a:lt2>
      <a:accent1>
        <a:srgbClr val="FFAA00"/>
      </a:accent1>
      <a:accent2>
        <a:srgbClr val="A5A5A5"/>
      </a:accent2>
      <a:accent3>
        <a:srgbClr val="FFD965"/>
      </a:accent3>
      <a:accent4>
        <a:srgbClr val="E5E5E5"/>
      </a:accent4>
      <a:accent5>
        <a:srgbClr val="C00000"/>
      </a:accent5>
      <a:accent6>
        <a:srgbClr val="E8990C"/>
      </a:accent6>
      <a:hlink>
        <a:srgbClr val="0563C1"/>
      </a:hlink>
      <a:folHlink>
        <a:srgbClr val="954F72"/>
      </a:folHlink>
    </a:clrScheme>
    <a:fontScheme name="Adtrad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ROM" id="{92B4ACBD-B7EF-4E37-98F9-9837AB0C9C04}" vid="{08439592-6E96-48F8-9D1A-943E4E39B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Presentation_RO_Template</Template>
  <TotalTime>154</TotalTime>
  <Words>149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Myriad Pro</vt:lpstr>
      <vt:lpstr>Montserrat</vt:lpstr>
      <vt:lpstr>Century Gothic</vt:lpstr>
      <vt:lpstr>Arial</vt:lpstr>
      <vt:lpstr>Calibri</vt:lpstr>
      <vt:lpstr>Wingdings</vt:lpstr>
      <vt:lpstr>AdTrade</vt:lpstr>
      <vt:lpstr>„Sprijinirea femeilor antreprenoare de pe ambele maluri ale Nistrului în consolidarea potențialului lor de export”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„Sprijinirea femeilor antreprenoare de pe ambele maluri ale Nistrului în consolidarea potențialului lor de export”</dc:title>
  <dc:creator>Admin</dc:creator>
  <cp:lastModifiedBy>Admin</cp:lastModifiedBy>
  <cp:revision>7</cp:revision>
  <dcterms:created xsi:type="dcterms:W3CDTF">2025-07-06T12:23:28Z</dcterms:created>
  <dcterms:modified xsi:type="dcterms:W3CDTF">2025-07-07T09:41:49Z</dcterms:modified>
</cp:coreProperties>
</file>